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654"/>
  </p:normalViewPr>
  <p:slideViewPr>
    <p:cSldViewPr snapToGrid="0">
      <p:cViewPr varScale="1">
        <p:scale>
          <a:sx n="133" d="100"/>
          <a:sy n="133" d="100"/>
        </p:scale>
        <p:origin x="22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E4C1D-A32E-3BB3-1027-2D95CC602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C1E3C-ECCC-6077-9C60-0A1700CE1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5856D-0BEB-F8CF-2C59-385AD8330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902E-C636-8E4A-BD21-1847D0E919EE}" type="datetimeFigureOut"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195CD-47E2-8842-D8F1-D9E0C147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12912-4DC5-EAA9-071B-105B6B13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0646-E2B9-F049-AE00-F316A9E834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0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D4A9D-5423-4570-4AC5-56974188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DD6DD-079C-248C-C623-3A14C14A7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7A147-0EDA-51A3-8168-37E52C19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902E-C636-8E4A-BD21-1847D0E919EE}" type="datetimeFigureOut"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B29A-2230-E6E2-3AE9-96A00B19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A9222-2242-0081-BDEB-5863B7413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0646-E2B9-F049-AE00-F316A9E834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6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C59936-2BC7-0D3D-A141-DB3DFF2A3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873F3-DA38-19F9-B081-339F4DDD5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B33E0-802B-5C6C-73F8-2973207EC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902E-C636-8E4A-BD21-1847D0E919EE}" type="datetimeFigureOut"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FF41E-4004-6D76-5F1C-2A3F6FA9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B6085-684A-A8F8-FA7F-F3C9A74A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0646-E2B9-F049-AE00-F316A9E834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8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D0645-77A2-96E1-B393-0C3BF286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4965D-E5F4-7661-640F-FF753DBD8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4C4B0-BF4B-CBB0-3D44-614617BC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902E-C636-8E4A-BD21-1847D0E919EE}" type="datetimeFigureOut"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14F78-9637-B51C-39CE-53F77958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BC28B-F4CD-506C-827D-41BD6302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0646-E2B9-F049-AE00-F316A9E834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0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D5C2-DFA7-22F2-ECE5-17753877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B8631-435E-BFF2-38D2-233FD27DB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0F2F2-FF61-A0D7-6471-A9395262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902E-C636-8E4A-BD21-1847D0E919EE}" type="datetimeFigureOut"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DF474-A253-653E-E0BC-DEFA796A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29B01-3025-C051-749D-7F69877E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0646-E2B9-F049-AE00-F316A9E834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4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E86A-CA8E-B440-99AA-F5897B58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D6C8-72F2-EE00-B54F-ABBAA9FF0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9C87B-F25B-35E8-0F02-E30BFF293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AAE93-A1BF-5EDE-901F-7B2F5772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902E-C636-8E4A-BD21-1847D0E919EE}" type="datetimeFigureOut">
              <a:t>2/20/23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B5AC8-025F-EFB5-E9FF-DBC72AD3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A87F4-3723-A17F-5478-8D382B38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0646-E2B9-F049-AE00-F316A9E834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2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4A3FC-FD5B-E84D-F288-2E67D4F1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1B17F-F7CB-673A-D97E-DC7932C85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1AECA-0992-CAD4-75C6-604781B43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7FC28-BD09-F9F9-C912-0B409CF2F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BBF22C-BA77-DB5C-81D6-43B364C47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1111AD-33D9-8D50-840D-57A1307E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902E-C636-8E4A-BD21-1847D0E919EE}" type="datetimeFigureOut">
              <a:t>2/20/23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915D8-E907-8F21-B53C-8DC98968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1797A0-B365-A17C-F34A-5408EE2C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0646-E2B9-F049-AE00-F316A9E834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5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05992-7449-56D0-2EAD-6BCEA2AD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0761CE-BF11-9CFB-AF7A-78BD13FA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902E-C636-8E4A-BD21-1847D0E919EE}" type="datetimeFigureOut">
              <a:t>2/20/23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384F9-3CD0-AE1F-C07A-F180A048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A5E62-FC06-7E0F-1F06-591C8EC9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0646-E2B9-F049-AE00-F316A9E834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8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5745B3-C2EF-8E5B-2DC9-451A5379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902E-C636-8E4A-BD21-1847D0E919EE}" type="datetimeFigureOut">
              <a:t>2/20/23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739E5A-C68F-D0AC-E136-04DCF3F2E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40987-BF1A-6299-16A9-EFF2BD99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0646-E2B9-F049-AE00-F316A9E834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F48F-AEB0-548F-D41D-50B4DAC3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CB686-4093-4A64-609D-A6A579EA2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6809B-CB4C-3CE3-BE3C-ECABC05A5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7F97D-66C6-8023-BD0F-92C8D321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902E-C636-8E4A-BD21-1847D0E919EE}" type="datetimeFigureOut">
              <a:t>2/20/23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D7C98-2D8B-99CF-D6DD-396296EA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FBB48-C2D0-D6C4-5BF7-97F1E5A6E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0646-E2B9-F049-AE00-F316A9E834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3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6076-42A0-28FF-C0E1-520504B7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83F8D1-46BD-6FB1-ADF9-89BD8DB27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7DE6D-7DEC-D84B-CE53-A51EBC0DE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AA81D-3511-5BCF-CDCA-DFD73661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902E-C636-8E4A-BD21-1847D0E919EE}" type="datetimeFigureOut">
              <a:t>2/20/23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453DC-24C8-C70D-06ED-C8186DEB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29D75-4B25-4D9C-FBAE-6708B7C4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0646-E2B9-F049-AE00-F316A9E834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1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26C6C6-DC5E-C2A2-0496-1D7E7A5F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164A-2961-4E8C-9476-DD1FB547D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92C91-68E9-11DC-4CB1-B89296494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F902E-C636-8E4A-BD21-1847D0E919EE}" type="datetimeFigureOut"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CEB57-6CE6-D34D-54D8-B379876DB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732AF-692F-F900-286C-41DA2ACAD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0646-E2B9-F049-AE00-F316A9E834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3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2F3A459F-B086-85B8-BC29-13E1960E6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06" b="21263"/>
          <a:stretch/>
        </p:blipFill>
        <p:spPr>
          <a:xfrm>
            <a:off x="3974760" y="1695382"/>
            <a:ext cx="4389120" cy="2810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FAC46-DF13-8187-CEF8-76001952304E}"/>
              </a:ext>
            </a:extLst>
          </p:cNvPr>
          <p:cNvSpPr txBox="1"/>
          <p:nvPr/>
        </p:nvSpPr>
        <p:spPr>
          <a:xfrm>
            <a:off x="4518245" y="1682809"/>
            <a:ext cx="3319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CUA FPPT pulsing at 0.5 Hz, 3 MW</a:t>
            </a:r>
          </a:p>
        </p:txBody>
      </p:sp>
    </p:spTree>
    <p:extLst>
      <p:ext uri="{BB962C8B-B14F-4D97-AF65-F5344CB8AC3E}">
        <p14:creationId xmlns:p14="http://schemas.microsoft.com/office/powerpoint/2010/main" val="1609485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Carroll</dc:creator>
  <cp:lastModifiedBy>David Carroll</cp:lastModifiedBy>
  <cp:revision>1</cp:revision>
  <dcterms:created xsi:type="dcterms:W3CDTF">2023-02-20T21:23:49Z</dcterms:created>
  <dcterms:modified xsi:type="dcterms:W3CDTF">2023-02-20T21:47:22Z</dcterms:modified>
</cp:coreProperties>
</file>